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80755-42BB-415C-926F-0172A8B996E7}" v="31" dt="2023-05-11T07:42:45.465"/>
    <p1510:client id="{83D55FF1-69BD-4D48-A4F9-9AED33D2F0E7}" v="57" dt="2023-05-11T07:54:53.779"/>
    <p1510:client id="{B5B99809-E6E6-415D-87EB-18602BBDC1E5}" v="161" dt="2023-05-11T08:35:15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на открытом воздухе, земля, путь&#10;&#10;Автоматически созданное описание">
            <a:extLst>
              <a:ext uri="{FF2B5EF4-FFF2-40B4-BE49-F238E27FC236}">
                <a16:creationId xmlns:a16="http://schemas.microsoft.com/office/drawing/2014/main" id="{9FB28416-B97B-16AD-1EDB-96E7A557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4" b="1758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0013" y="413824"/>
            <a:ext cx="6057955" cy="844832"/>
          </a:xfrm>
          <a:ln w="57150"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algn="l"/>
            <a:r>
              <a:rPr lang="ru-RU" sz="2400" b="1" u="sng" dirty="0">
                <a:latin typeface="Times New Roman"/>
                <a:ea typeface="Calibri Light"/>
                <a:cs typeface="Calibri Light"/>
              </a:rPr>
              <a:t> МБОУ «</a:t>
            </a:r>
            <a:r>
              <a:rPr lang="ru-RU" sz="2400" b="1" u="sng" dirty="0" err="1">
                <a:latin typeface="Times New Roman"/>
                <a:ea typeface="Calibri Light"/>
                <a:cs typeface="Calibri Light"/>
              </a:rPr>
              <a:t>Ойсхарская</a:t>
            </a:r>
            <a:r>
              <a:rPr lang="ru-RU" sz="2400" b="1" u="sng" dirty="0">
                <a:latin typeface="Times New Roman"/>
                <a:ea typeface="Calibri Light"/>
                <a:cs typeface="Calibri Light"/>
              </a:rPr>
              <a:t> средняя школа  №4 </a:t>
            </a:r>
            <a:br>
              <a:rPr lang="ru-RU" sz="2400" b="1" u="sng" dirty="0">
                <a:latin typeface="Times New Roman"/>
                <a:ea typeface="Calibri Light"/>
                <a:cs typeface="Calibri Light"/>
              </a:rPr>
            </a:br>
            <a:r>
              <a:rPr lang="ru-RU" sz="2400" b="1" u="sng" dirty="0">
                <a:latin typeface="Times New Roman"/>
                <a:ea typeface="Calibri Light"/>
                <a:cs typeface="Calibri Light"/>
              </a:rPr>
              <a:t> имени Рахима  </a:t>
            </a:r>
            <a:r>
              <a:rPr lang="ru-RU" sz="2400" b="1" u="sng" dirty="0" err="1">
                <a:latin typeface="Times New Roman"/>
                <a:ea typeface="Calibri Light"/>
                <a:cs typeface="Calibri Light"/>
              </a:rPr>
              <a:t>Хамзатовича</a:t>
            </a:r>
            <a:r>
              <a:rPr lang="ru-RU" sz="2400" b="1" u="sng" dirty="0">
                <a:latin typeface="Times New Roman"/>
                <a:ea typeface="Calibri Light"/>
                <a:cs typeface="Calibri Light"/>
              </a:rPr>
              <a:t> </a:t>
            </a:r>
            <a:r>
              <a:rPr lang="ru-RU" sz="2400" b="1" u="sng" dirty="0" err="1">
                <a:latin typeface="Times New Roman"/>
                <a:ea typeface="Calibri Light"/>
                <a:cs typeface="Calibri Light"/>
              </a:rPr>
              <a:t>Каимова</a:t>
            </a:r>
            <a:r>
              <a:rPr lang="ru-RU" sz="2400" b="1" u="sng" dirty="0">
                <a:latin typeface="Times New Roman"/>
                <a:ea typeface="Calibri Light"/>
                <a:cs typeface="Calibri Light"/>
              </a:rPr>
              <a:t>»)</a:t>
            </a:r>
            <a:endParaRPr lang="ru-RU" sz="2400" b="1" u="sng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Приготовление поварами школьной столовой горячего завтрака 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9AD5183-4208-0487-3A6B-2915EAF08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08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82885-E0F7-B934-7613-94B4FC6A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34" y="7163343"/>
            <a:ext cx="3438144" cy="1124712"/>
          </a:xfrm>
        </p:spPr>
        <p:txBody>
          <a:bodyPr anchor="b">
            <a:normAutofit/>
          </a:bodyPr>
          <a:lstStyle/>
          <a:p>
            <a:endParaRPr lang="ru-RU" sz="2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5E292C-AD81-56D5-6B5C-E743F72D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95" y="849588"/>
            <a:ext cx="5630960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noProof="1">
                <a:latin typeface="Times New Roman"/>
                <a:cs typeface="Calibri"/>
              </a:rPr>
              <a:t>Горячее  питание детей во время пребывания в школе является одним из важных условий поддержания их здоровья и способности к эффективному обучению. Организация полноценного горячего питания является, однако, сложной задачей, одним из важнейших звеньев которой служит разработка меню школьных завтраков и обедов, соответствующих современным научным принципам оптимального (здорового) питания и обеспечивающих детей всеми необходимыми им пищевыми веществами.</a:t>
            </a:r>
            <a:endParaRPr lang="en-US" noProof="1">
              <a:cs typeface="Calibri" panose="020F0502020204030204"/>
            </a:endParaRPr>
          </a:p>
          <a:p>
            <a:endParaRPr lang="en-US" sz="17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136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3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C827D5F-620D-A2F7-19D5-C024F0C6E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9" b="17063"/>
          <a:stretch/>
        </p:blipFill>
        <p:spPr>
          <a:xfrm>
            <a:off x="86265" y="71897"/>
            <a:ext cx="9684040" cy="6014746"/>
          </a:xfrm>
          <a:prstGeom prst="rect">
            <a:avLst/>
          </a:prstGeom>
        </p:spPr>
      </p:pic>
      <p:sp>
        <p:nvSpPr>
          <p:cNvPr id="32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A06C4-4CDB-9108-654C-616F4E81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9308" y="4175125"/>
            <a:ext cx="3822189" cy="1899912"/>
          </a:xfrm>
        </p:spPr>
        <p:txBody>
          <a:bodyPr>
            <a:normAutofit/>
          </a:bodyPr>
          <a:lstStyle/>
          <a:p>
            <a:endParaRPr lang="ru-RU" sz="400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15544C0-56CB-02DA-3BBD-ED3D74C45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553" y="320729"/>
            <a:ext cx="5676868" cy="57555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noProof="1">
                <a:latin typeface="Times New Roman"/>
                <a:cs typeface="Calibri"/>
              </a:rPr>
              <a:t>Организация горячего питания предполагает обязательное использование в каждый прием пищи первого, второго и третьего блюда (полный обед) или их сочетания: первого и третьего блюда (неполный обед), второго и третьего блюда (горячий завтрак).</a:t>
            </a:r>
          </a:p>
          <a:p>
            <a:endParaRPr lang="en-US" sz="2400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61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0B741F0-3A60-FBA4-ED3C-F3A540FE9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689" b="24014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0A31E-1D8A-58E3-6637-EAF67C55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82615" y="-2519884"/>
            <a:ext cx="10165218" cy="1334173"/>
          </a:xfrm>
        </p:spPr>
        <p:txBody>
          <a:bodyPr anchor="b">
            <a:normAutofit/>
          </a:bodyPr>
          <a:lstStyle/>
          <a:p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992A66-66CB-8181-E491-01B7C5073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10" y="837734"/>
            <a:ext cx="10165218" cy="2588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 noProof="1">
                <a:latin typeface="Times New Roman"/>
                <a:cs typeface="Calibri"/>
              </a:rPr>
              <a:t>В нашей школе организовано бесплатное горячее питание для учащихся 1-4 классов. Организация питания наших учащихся находится под постоянным контролем школьной администрации и родительского контроля.</a:t>
            </a:r>
            <a:endParaRPr lang="en-US" sz="2400" b="1" u="sng" noProof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413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еда, стол, тарелк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60B43B07-C83D-5EDC-1969-9A808FE53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31" b="13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7728B-9E26-5DCF-173C-047402A2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08" y="-1848988"/>
            <a:ext cx="10515600" cy="1325563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FF27C-61EA-9791-77E2-DE7C8DBB7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06" y="244116"/>
            <a:ext cx="10501223" cy="3503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К</a:t>
            </a:r>
            <a:r>
              <a:rPr lang="ru-RU" sz="2400" dirty="0">
                <a:latin typeface="Times New Roman"/>
                <a:cs typeface="Calibri"/>
              </a:rPr>
              <a:t>артофельное пюре рекомендуется для диетического и детского питания. Его полезные качества кроются в химическом составе продукта, в котором есть множество биологически активных компонентов, необходимых для организма человека. Растительные волокна выводят токсины, оказывают стимулирующее действие на работу органов пищеварения и желудочно-кишечного тракта. Картофель богат: йодом бором фосфором железом магнием кальцием натрием марганцем цинком. Картофельное пюре является наиболее популярным гарниром у детей. Его нежная, </a:t>
            </a:r>
            <a:r>
              <a:rPr lang="ru-RU" sz="2400" dirty="0" err="1">
                <a:latin typeface="Times New Roman"/>
                <a:cs typeface="Calibri"/>
              </a:rPr>
              <a:t>пюреобразная</a:t>
            </a:r>
            <a:r>
              <a:rPr lang="ru-RU" sz="2400" dirty="0">
                <a:latin typeface="Times New Roman"/>
                <a:cs typeface="Calibri"/>
              </a:rPr>
              <a:t> консистенция легко переваривается, не травмируя стенки желудочно-кишечного тракта. Недаром пюре используется в детском, диетическом и лечебном питании.</a:t>
            </a:r>
          </a:p>
          <a:p>
            <a:endParaRPr lang="ru-RU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C2F16-3CE7-CCEC-CAD7-D62EE781A8F5}"/>
              </a:ext>
            </a:extLst>
          </p:cNvPr>
          <p:cNvSpPr txBox="1"/>
          <p:nvPr/>
        </p:nvSpPr>
        <p:spPr>
          <a:xfrm>
            <a:off x="1820174" y="4379343"/>
            <a:ext cx="100612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noProof="1">
                <a:latin typeface="Times New Roman"/>
                <a:cs typeface="Times New Roman"/>
              </a:rPr>
              <a:t>Хлеб</a:t>
            </a:r>
          </a:p>
          <a:p>
            <a:r>
              <a:rPr lang="en-US" sz="2400" noProof="1">
                <a:latin typeface="Times New Roman"/>
                <a:cs typeface="Times New Roman"/>
              </a:rPr>
              <a:t>Употребление белого хлеба способствует активизации деятельности головного мозга, улучшению кровяного состава, служит отличной профилактикой образования тромбов.</a:t>
            </a:r>
          </a:p>
        </p:txBody>
      </p:sp>
    </p:spTree>
    <p:extLst>
      <p:ext uri="{BB962C8B-B14F-4D97-AF65-F5344CB8AC3E}">
        <p14:creationId xmlns:p14="http://schemas.microsoft.com/office/powerpoint/2010/main" val="107758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62C7B-C028-B938-A8A2-C4B6DD56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53" y="1112748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u="sng" dirty="0">
                <a:latin typeface="Times New Roman"/>
                <a:cs typeface="Calibri Light"/>
              </a:rPr>
              <a:t>Сок в ассортименте: </a:t>
            </a:r>
            <a:endParaRPr lang="ru-RU" sz="2400" b="1" u="sng">
              <a:latin typeface="Times New Roman"/>
              <a:cs typeface="Times New Roman"/>
            </a:endParaRPr>
          </a:p>
          <a:p>
            <a:r>
              <a:rPr lang="ru-RU" sz="2400" dirty="0">
                <a:latin typeface="Times New Roman"/>
                <a:cs typeface="Calibri Light"/>
              </a:rPr>
              <a:t>овощные, ягодные плодовые, вырабатываемые промышленностью. Сок полезен веществами содержащие огромный набор витаминов и минеральных веществ. для организма обучающегося, с приятным кисловато сладким вкусом, с мякотью и светло прозрачным цветом что повышает аппетит у обучающегося.</a:t>
            </a:r>
            <a:endParaRPr lang="ru-RU" sz="2400">
              <a:latin typeface="Times New Roman"/>
              <a:cs typeface="Times New Roman"/>
            </a:endParaRPr>
          </a:p>
          <a:p>
            <a:endParaRPr lang="ru-RU" dirty="0"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2D375-F6BA-5C48-218D-3D80D6EC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823" y="3004568"/>
            <a:ext cx="10515600" cy="34455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b="1" u="sng" dirty="0">
                <a:latin typeface="Times New Roman"/>
                <a:cs typeface="Calibri"/>
              </a:rPr>
              <a:t>Чай индийский с лимоном и сахаром</a:t>
            </a:r>
            <a:endParaRPr lang="ru-RU" b="1" u="sng"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cs typeface="Calibri"/>
              </a:rPr>
              <a:t>Лимон богат калием и кальцием, железом и магнием, цинком и фосфором. Калий питает мозг и нервные клетки. Кальций, медь и магний важны для поддержания здоровых и сильных костей. Витамины С, В1 и В2, В3 и В5, углеводы, жиры и белки повышают пищевую и лечебную ценность этого ароматного плода</a:t>
            </a:r>
            <a:r>
              <a:rPr lang="ru-RU" dirty="0">
                <a:cs typeface="Calibri"/>
              </a:rPr>
              <a:t>.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31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 помещении, пол, несколько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2403EA09-177B-67A2-C45B-7AC4A4665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1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379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 помещении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3D64B563-9A2E-9497-814D-136424BD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3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A67D6-254F-8E0D-95AF-6E2237B6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6" y="451389"/>
            <a:ext cx="5835019" cy="5235458"/>
          </a:xfrm>
        </p:spPr>
        <p:txBody>
          <a:bodyPr>
            <a:normAutofit/>
          </a:bodyPr>
          <a:lstStyle/>
          <a:p>
            <a:endParaRPr lang="ru-RU" sz="4000"/>
          </a:p>
          <a:p>
            <a:r>
              <a:rPr lang="ru-RU" dirty="0">
                <a:cs typeface="Calibri Light"/>
              </a:rPr>
              <a:t> </a:t>
            </a:r>
            <a:r>
              <a:rPr lang="ru-RU" sz="2400" dirty="0">
                <a:latin typeface="Times New Roman"/>
                <a:cs typeface="Calibri Light"/>
              </a:rPr>
              <a:t>«Одна из главных задач школы сегодня-помочь детям осознать ценность здоровья и значение здорового образа жизни для современного человека, сформировать ответственное отношение к собственному здоровью. Для этого школьники должны узнать и, главное, принять для себя основные принципы здорового образа жизни, а это возможно только в результате серьезной кропотливой совместной работы педагогов, родителей и самого ребенка»,-отметил директор школы </a:t>
            </a:r>
            <a:r>
              <a:rPr lang="ru-RU" sz="2400" b="1" u="sng" dirty="0">
                <a:latin typeface="Times New Roman"/>
                <a:cs typeface="Calibri Light"/>
              </a:rPr>
              <a:t>Саралиев К.А.</a:t>
            </a:r>
            <a:endParaRPr lang="ru-RU" sz="2400" b="1" u="sng">
              <a:latin typeface="Times New Roman"/>
              <a:cs typeface="Times New Roman"/>
            </a:endParaRPr>
          </a:p>
          <a:p>
            <a:endParaRPr lang="ru-RU" sz="2400" dirty="0">
              <a:latin typeface="Times New Roman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3983D6-01F9-3014-89AA-11DBE9FB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32" y="8055748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1725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Широкоэкранный</PresentationFormat>
  <Paragraphs>14</Paragraphs>
  <Slides>9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 МБОУ «Ойсхарская средняя школа  №4   имени Рахима  Хамзатовича Каимова»)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Сок в ассортименте:  овощные, ягодные плодовые, вырабатываемые промышленностью. Сок полезен веществами содержащие огромный набор витаминов и минеральных веществ. для организма обучающегося, с приятным кисловато сладким вкусом, с мякотью и светло прозрачным цветом что повышает аппетит у обучающегося. </vt:lpstr>
      <vt:lpstr>Презентация PowerPoint</vt:lpstr>
      <vt:lpstr>  «Одна из главных задач школы сегодня-помочь детям осознать ценность здоровья и значение здорового образа жизни для современного человека, сформировать ответственное отношение к собственному здоровью. Для этого школьники должны узнать и, главное, принять для себя основные принципы здорового образа жизни, а это возможно только в результате серьезной кропотливой совместной работы педагогов, родителей и самого ребенка»,-отметил директор школы Саралиев К.А.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Пользователь</cp:lastModifiedBy>
  <cp:revision>162</cp:revision>
  <dcterms:created xsi:type="dcterms:W3CDTF">2023-05-11T07:35:01Z</dcterms:created>
  <dcterms:modified xsi:type="dcterms:W3CDTF">2023-05-11T08:38:45Z</dcterms:modified>
</cp:coreProperties>
</file>